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58" r:id="rId5"/>
    <p:sldId id="268" r:id="rId6"/>
    <p:sldId id="259" r:id="rId7"/>
    <p:sldId id="262" r:id="rId8"/>
    <p:sldId id="264" r:id="rId9"/>
    <p:sldId id="267" r:id="rId10"/>
    <p:sldId id="263" r:id="rId11"/>
    <p:sldId id="260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38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82"/>
    <p:restoredTop sz="94637"/>
  </p:normalViewPr>
  <p:slideViewPr>
    <p:cSldViewPr snapToGrid="0" snapToObjects="1">
      <p:cViewPr varScale="1">
        <p:scale>
          <a:sx n="83" d="100"/>
          <a:sy n="83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5.png>
</file>

<file path=ppt/media/image6.jp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8988" y="4332941"/>
            <a:ext cx="4613836" cy="436282"/>
          </a:xfrm>
        </p:spPr>
        <p:txBody>
          <a:bodyPr anchor="b">
            <a:normAutofit/>
          </a:bodyPr>
          <a:lstStyle>
            <a:lvl1pPr algn="ctr">
              <a:defRPr sz="2400" b="1">
                <a:solidFill>
                  <a:srgbClr val="2C385D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4776" y="5163670"/>
            <a:ext cx="5462495" cy="1105648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9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442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56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010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725271"/>
            <a:ext cx="7886700" cy="183720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387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201365"/>
            <a:ext cx="3886200" cy="49755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201365"/>
            <a:ext cx="3886200" cy="49755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66880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00617"/>
            <a:ext cx="3868340" cy="5146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28800"/>
            <a:ext cx="3868340" cy="436086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00617"/>
            <a:ext cx="3887391" cy="5146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28800"/>
            <a:ext cx="3887391" cy="436086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2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681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75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5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82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56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71388"/>
            <a:ext cx="7886700" cy="5005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F0B19-2442-7143-958C-DC60D05F7BD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BCEFD-3478-A04B-A58C-4A4973625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45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.cdc.gov/ocs4/GSV/" TargetMode="External"/><Relationship Id="rId2" Type="http://schemas.openxmlformats.org/officeDocument/2006/relationships/hyperlink" Target="http://team9nodejs-ha-team9.services-dev.cdc.gov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6D1D2-D043-B240-917C-FBC8F1B863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GSV - </a:t>
            </a:r>
            <a:r>
              <a:rPr lang="en-US" dirty="0" err="1" smtClean="0"/>
              <a:t>GeoSpatial</a:t>
            </a:r>
            <a:r>
              <a:rPr lang="en-US" dirty="0" smtClean="0"/>
              <a:t> Validator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891320-32A7-A448-9316-F505FA088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9128" y="5163670"/>
            <a:ext cx="6576290" cy="1105648"/>
          </a:xfrm>
        </p:spPr>
        <p:txBody>
          <a:bodyPr>
            <a:normAutofit/>
          </a:bodyPr>
          <a:lstStyle/>
          <a:p>
            <a:r>
              <a:rPr lang="en-US" sz="1800" dirty="0" smtClean="0"/>
              <a:t>Team 9</a:t>
            </a:r>
          </a:p>
          <a:p>
            <a:r>
              <a:rPr lang="en-US" sz="1800" dirty="0" smtClean="0"/>
              <a:t>Jean Claude Baptiste, Anthony Boyles, Eric-Jan Manders, </a:t>
            </a:r>
          </a:p>
          <a:p>
            <a:r>
              <a:rPr lang="en-US" sz="1800" dirty="0" err="1" smtClean="0"/>
              <a:t>Paulana</a:t>
            </a:r>
            <a:r>
              <a:rPr lang="en-US" sz="1800" dirty="0" smtClean="0"/>
              <a:t> Thompson, Gene Ussery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74539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</a:p>
          <a:p>
            <a:pPr lvl="1"/>
            <a:r>
              <a:rPr lang="en-US" dirty="0" smtClean="0"/>
              <a:t>web service that scans *all* of data.cdc.gov</a:t>
            </a:r>
          </a:p>
          <a:p>
            <a:pPr lvl="1"/>
            <a:r>
              <a:rPr lang="en-US" dirty="0" smtClean="0"/>
              <a:t>pipe all relevant data sets through the validator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123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3FB20-A8F0-894B-9FCA-2F7653939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E6512-5443-6F4C-8CC7-256A16AB5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418" y="1238488"/>
            <a:ext cx="6495164" cy="487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4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3FB20-A8F0-894B-9FCA-2F7653939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E6512-5443-6F4C-8CC7-256A16AB5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CDC publishes Open Data </a:t>
            </a:r>
          </a:p>
          <a:p>
            <a:pPr lvl="1"/>
            <a:r>
              <a:rPr lang="en-US" dirty="0" smtClean="0"/>
              <a:t>Available on data.cdc.gov</a:t>
            </a:r>
          </a:p>
          <a:p>
            <a:pPr lvl="2"/>
            <a:r>
              <a:rPr lang="en-US" dirty="0" smtClean="0"/>
              <a:t>700+ data sets</a:t>
            </a:r>
          </a:p>
          <a:p>
            <a:pPr lvl="2"/>
            <a:r>
              <a:rPr lang="en-US" dirty="0" smtClean="0"/>
              <a:t>API to the data exposed through </a:t>
            </a:r>
            <a:r>
              <a:rPr lang="en-US" dirty="0" err="1" smtClean="0"/>
              <a:t>Socrata</a:t>
            </a:r>
            <a:r>
              <a:rPr lang="en-US" dirty="0" smtClean="0"/>
              <a:t> platform</a:t>
            </a:r>
          </a:p>
          <a:p>
            <a:r>
              <a:rPr lang="en-US" dirty="0" smtClean="0"/>
              <a:t>USGOV open data services harvest data sources</a:t>
            </a:r>
          </a:p>
          <a:p>
            <a:pPr lvl="1"/>
            <a:r>
              <a:rPr lang="en-US" dirty="0" smtClean="0"/>
              <a:t>Create new indices to existing data sets</a:t>
            </a:r>
          </a:p>
          <a:p>
            <a:pPr lvl="1"/>
            <a:r>
              <a:rPr lang="en-US" dirty="0" smtClean="0"/>
              <a:t>healthdata.gov</a:t>
            </a:r>
          </a:p>
          <a:p>
            <a:pPr lvl="1"/>
            <a:r>
              <a:rPr lang="en-US" dirty="0" smtClean="0"/>
              <a:t>data.gov</a:t>
            </a:r>
          </a:p>
          <a:p>
            <a:r>
              <a:rPr lang="en-US" dirty="0" err="1" smtClean="0"/>
              <a:t>GeoPlatform</a:t>
            </a:r>
            <a:r>
              <a:rPr lang="en-US" dirty="0" smtClean="0"/>
              <a:t> service (geoplatform.gov) harvests datasets with geospatial focus</a:t>
            </a:r>
          </a:p>
          <a:p>
            <a:pPr lvl="1"/>
            <a:r>
              <a:rPr lang="en-US" dirty="0" smtClean="0"/>
              <a:t>Uses the geospatial metadata in the source data</a:t>
            </a:r>
          </a:p>
          <a:p>
            <a:pPr lvl="1"/>
            <a:r>
              <a:rPr lang="en-US" dirty="0" smtClean="0"/>
              <a:t>Provides services for datasets that are marked as “geospatial data” in data manifest</a:t>
            </a:r>
          </a:p>
          <a:p>
            <a:r>
              <a:rPr lang="en-US" dirty="0" smtClean="0"/>
              <a:t>So ….  USG Open Data enables public health data sets that support geospatial data analysis</a:t>
            </a:r>
          </a:p>
          <a:p>
            <a:pPr lvl="1"/>
            <a:r>
              <a:rPr lang="en-US" dirty="0" smtClean="0"/>
              <a:t>Except… we don’t. yet! </a:t>
            </a:r>
          </a:p>
          <a:p>
            <a:pPr marL="914400" lvl="2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62197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820" y="2528121"/>
            <a:ext cx="7096359" cy="229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004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3FB20-A8F0-894B-9FCA-2F7653939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E6512-5443-6F4C-8CC7-256A16AB5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Datasets from data.cdc.gov are </a:t>
            </a:r>
            <a:r>
              <a:rPr lang="en-US" b="1" dirty="0" smtClean="0"/>
              <a:t>not recognized </a:t>
            </a:r>
            <a:r>
              <a:rPr lang="en-US" dirty="0" smtClean="0"/>
              <a:t>as geospatial data sets in geoplatform.gov</a:t>
            </a:r>
          </a:p>
          <a:p>
            <a:pPr lvl="1"/>
            <a:r>
              <a:rPr lang="en-US" dirty="0" smtClean="0"/>
              <a:t>They contain simple point-type geospatial information</a:t>
            </a:r>
          </a:p>
          <a:p>
            <a:pPr lvl="1"/>
            <a:r>
              <a:rPr lang="en-US" dirty="0" smtClean="0"/>
              <a:t>E.g. centroid for a US state associated with data</a:t>
            </a:r>
          </a:p>
          <a:p>
            <a:r>
              <a:rPr lang="en-US" dirty="0" smtClean="0"/>
              <a:t>What is missing</a:t>
            </a:r>
          </a:p>
          <a:p>
            <a:pPr lvl="1"/>
            <a:r>
              <a:rPr lang="en-US" dirty="0" smtClean="0"/>
              <a:t>Data manifest annotation for “geospatial dataset”</a:t>
            </a:r>
          </a:p>
          <a:p>
            <a:r>
              <a:rPr lang="en-US" dirty="0" smtClean="0"/>
              <a:t>What is available</a:t>
            </a:r>
          </a:p>
          <a:p>
            <a:pPr lvl="1"/>
            <a:r>
              <a:rPr lang="en-US" dirty="0" err="1" smtClean="0"/>
              <a:t>Socrata</a:t>
            </a:r>
            <a:r>
              <a:rPr lang="en-US" dirty="0" smtClean="0"/>
              <a:t> supports</a:t>
            </a:r>
          </a:p>
          <a:p>
            <a:pPr lvl="2"/>
            <a:r>
              <a:rPr lang="en-US" dirty="0" smtClean="0"/>
              <a:t>JSON	</a:t>
            </a:r>
          </a:p>
          <a:p>
            <a:pPr lvl="2"/>
            <a:r>
              <a:rPr lang="en-US" dirty="0" smtClean="0"/>
              <a:t>GEOJSON</a:t>
            </a:r>
          </a:p>
          <a:p>
            <a:pPr lvl="2"/>
            <a:r>
              <a:rPr lang="en-US" dirty="0" smtClean="0"/>
              <a:t>RDF</a:t>
            </a:r>
          </a:p>
          <a:p>
            <a:pPr lvl="2"/>
            <a:r>
              <a:rPr lang="en-US" dirty="0" smtClean="0"/>
              <a:t>XML</a:t>
            </a:r>
          </a:p>
          <a:p>
            <a:pPr lvl="2"/>
            <a:r>
              <a:rPr lang="en-US" dirty="0" smtClean="0"/>
              <a:t>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195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305" y="2610539"/>
            <a:ext cx="7886700" cy="15363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28650" y="5349028"/>
            <a:ext cx="78867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</a:rPr>
              <a:t>https://data.cdc.gov/Motor-Vehicle/Motor-Vehicle-Occupant-Death-Rate-by-Age-and-Gende/rqg5-mkef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71E6512-5443-6F4C-8CC7-256A16AB518C}"/>
              </a:ext>
            </a:extLst>
          </p:cNvPr>
          <p:cNvSpPr txBox="1">
            <a:spLocks/>
          </p:cNvSpPr>
          <p:nvPr/>
        </p:nvSpPr>
        <p:spPr>
          <a:xfrm>
            <a:off x="628650" y="1171388"/>
            <a:ext cx="7886700" cy="5005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Motor Vehicle Occupant Death Rate, by Age and Gender (…)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35676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3FB20-A8F0-894B-9FCA-2F7653939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 and specific 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E6512-5443-6F4C-8CC7-256A16AB5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update the dataset manifest to allow CDC datasets to be harvested by geoplatform.gov </a:t>
            </a:r>
            <a:r>
              <a:rPr lang="en-US" dirty="0" smtClean="0"/>
              <a:t>and identified as</a:t>
            </a:r>
            <a:r>
              <a:rPr lang="en-US" dirty="0" smtClean="0"/>
              <a:t> </a:t>
            </a:r>
            <a:r>
              <a:rPr lang="en-US" dirty="0" smtClean="0"/>
              <a:t>geospatial dataset</a:t>
            </a:r>
          </a:p>
          <a:p>
            <a:r>
              <a:rPr lang="en-US" dirty="0" smtClean="0"/>
              <a:t>Primary Objectives</a:t>
            </a:r>
          </a:p>
          <a:p>
            <a:pPr lvl="1"/>
            <a:r>
              <a:rPr lang="en-US" dirty="0" smtClean="0"/>
              <a:t>Develop a “geospatial validation tool” </a:t>
            </a:r>
          </a:p>
          <a:p>
            <a:pPr lvl="2"/>
            <a:r>
              <a:rPr lang="en-US" dirty="0" smtClean="0"/>
              <a:t>Original dataset -&gt; transform -&gt; updated dataset</a:t>
            </a:r>
          </a:p>
          <a:p>
            <a:pPr lvl="2"/>
            <a:r>
              <a:rPr lang="en-US" dirty="0" smtClean="0"/>
              <a:t>Audience is a data curator</a:t>
            </a:r>
          </a:p>
          <a:p>
            <a:pPr lvl="3"/>
            <a:r>
              <a:rPr lang="en-US" dirty="0" smtClean="0"/>
              <a:t>Don’t burden the original data owner</a:t>
            </a:r>
          </a:p>
          <a:p>
            <a:pPr lvl="1"/>
            <a:r>
              <a:rPr lang="en-US" dirty="0" smtClean="0"/>
              <a:t>Make the tool available as a web service </a:t>
            </a:r>
          </a:p>
          <a:p>
            <a:pPr lvl="2"/>
            <a:r>
              <a:rPr lang="en-US" dirty="0" smtClean="0"/>
              <a:t>A properly authorized user for data.cdc.gov will be able to update the production data set</a:t>
            </a:r>
          </a:p>
          <a:p>
            <a:pPr lvl="2"/>
            <a:r>
              <a:rPr lang="en-US" dirty="0" smtClean="0"/>
              <a:t>Transform dataset -&gt; upload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Constraint: </a:t>
            </a:r>
          </a:p>
          <a:p>
            <a:pPr lvl="2"/>
            <a:r>
              <a:rPr lang="en-US" dirty="0" smtClean="0"/>
              <a:t>Only and authorized user of data.cdc.gov can push the updated manifest to data.cdc.gov</a:t>
            </a:r>
          </a:p>
          <a:p>
            <a:pPr lvl="2"/>
            <a:r>
              <a:rPr lang="en-US" dirty="0" smtClean="0"/>
              <a:t>Other users need to save an updated manifest file for manual handling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24248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approach and </a:t>
            </a:r>
            <a:r>
              <a:rPr lang="en-US" dirty="0"/>
              <a:t>d</a:t>
            </a:r>
            <a:r>
              <a:rPr lang="en-US" dirty="0" smtClean="0"/>
              <a:t>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>
                <a:solidFill>
                  <a:prstClr val="white"/>
                </a:solidFill>
              </a:rPr>
              <a:t>Design</a:t>
            </a:r>
          </a:p>
          <a:p>
            <a:pPr lvl="1"/>
            <a:r>
              <a:rPr lang="en-US" dirty="0" smtClean="0">
                <a:solidFill>
                  <a:prstClr val="white"/>
                </a:solidFill>
              </a:rPr>
              <a:t>Stateless data transformation</a:t>
            </a:r>
          </a:p>
          <a:p>
            <a:pPr lvl="1"/>
            <a:r>
              <a:rPr lang="en-US" dirty="0" smtClean="0">
                <a:solidFill>
                  <a:prstClr val="white"/>
                </a:solidFill>
              </a:rPr>
              <a:t>Single web application</a:t>
            </a:r>
          </a:p>
          <a:p>
            <a:pPr lvl="1"/>
            <a:endParaRPr lang="en-US" dirty="0" smtClean="0">
              <a:solidFill>
                <a:prstClr val="white"/>
              </a:solidFill>
            </a:endParaRPr>
          </a:p>
          <a:p>
            <a:pPr lvl="0"/>
            <a:r>
              <a:rPr lang="en-US" dirty="0" smtClean="0">
                <a:solidFill>
                  <a:prstClr val="white"/>
                </a:solidFill>
              </a:rPr>
              <a:t>Application Development</a:t>
            </a:r>
            <a:endParaRPr lang="en-US" dirty="0">
              <a:solidFill>
                <a:prstClr val="white"/>
              </a:solidFill>
            </a:endParaRPr>
          </a:p>
          <a:p>
            <a:pPr lvl="1"/>
            <a:r>
              <a:rPr lang="en-US" dirty="0">
                <a:solidFill>
                  <a:prstClr val="white"/>
                </a:solidFill>
              </a:rPr>
              <a:t>N</a:t>
            </a:r>
            <a:r>
              <a:rPr lang="en-US" dirty="0" smtClean="0">
                <a:solidFill>
                  <a:prstClr val="white"/>
                </a:solidFill>
              </a:rPr>
              <a:t>ode.js</a:t>
            </a:r>
          </a:p>
          <a:p>
            <a:pPr lvl="1"/>
            <a:r>
              <a:rPr lang="en-US" dirty="0" smtClean="0">
                <a:solidFill>
                  <a:prstClr val="white"/>
                </a:solidFill>
              </a:rPr>
              <a:t>Collaborative repo in git.cdc.gov</a:t>
            </a:r>
          </a:p>
          <a:p>
            <a:pPr lvl="1"/>
            <a:endParaRPr lang="en-US" dirty="0">
              <a:solidFill>
                <a:prstClr val="white"/>
              </a:solidFill>
            </a:endParaRPr>
          </a:p>
          <a:p>
            <a:pPr lvl="0"/>
            <a:r>
              <a:rPr lang="en-US" dirty="0" smtClean="0">
                <a:solidFill>
                  <a:prstClr val="white"/>
                </a:solidFill>
              </a:rPr>
              <a:t>Application Deployment</a:t>
            </a:r>
            <a:endParaRPr lang="en-US" dirty="0">
              <a:solidFill>
                <a:prstClr val="white"/>
              </a:solidFill>
            </a:endParaRPr>
          </a:p>
          <a:p>
            <a:pPr lvl="1"/>
            <a:r>
              <a:rPr lang="en-US" dirty="0">
                <a:solidFill>
                  <a:prstClr val="white"/>
                </a:solidFill>
              </a:rPr>
              <a:t>CDC </a:t>
            </a:r>
            <a:r>
              <a:rPr lang="en-US" dirty="0" err="1">
                <a:solidFill>
                  <a:prstClr val="white"/>
                </a:solidFill>
              </a:rPr>
              <a:t>OpenShift</a:t>
            </a:r>
            <a:r>
              <a:rPr lang="en-US" dirty="0">
                <a:solidFill>
                  <a:prstClr val="white"/>
                </a:solidFill>
              </a:rPr>
              <a:t> </a:t>
            </a:r>
            <a:r>
              <a:rPr lang="en-US" dirty="0" smtClean="0">
                <a:solidFill>
                  <a:prstClr val="white"/>
                </a:solidFill>
              </a:rPr>
              <a:t>node.js container</a:t>
            </a:r>
            <a:endParaRPr lang="en-US" dirty="0">
              <a:solidFill>
                <a:prstClr val="white"/>
              </a:solidFill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615" y="3572762"/>
            <a:ext cx="1492407" cy="91353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466" y="4717407"/>
            <a:ext cx="1459556" cy="145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28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(1/3)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032" y="1171575"/>
            <a:ext cx="6523935" cy="5005388"/>
          </a:xfrm>
        </p:spPr>
      </p:pic>
    </p:spTree>
    <p:extLst>
      <p:ext uri="{BB962C8B-B14F-4D97-AF65-F5344CB8AC3E}">
        <p14:creationId xmlns:p14="http://schemas.microsoft.com/office/powerpoint/2010/main" val="1429075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About this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Tooling and platform</a:t>
            </a:r>
          </a:p>
          <a:p>
            <a:pPr lvl="1"/>
            <a:r>
              <a:rPr lang="en-US" dirty="0" smtClean="0"/>
              <a:t>GIT – Node.js – CDC </a:t>
            </a:r>
            <a:r>
              <a:rPr lang="en-US" dirty="0" err="1" smtClean="0"/>
              <a:t>ECPaaS</a:t>
            </a:r>
            <a:r>
              <a:rPr lang="en-US" dirty="0" smtClean="0"/>
              <a:t> – CDC Open </a:t>
            </a:r>
            <a:r>
              <a:rPr lang="en-US" dirty="0" smtClean="0"/>
              <a:t>Data</a:t>
            </a:r>
            <a:endParaRPr lang="en-US" dirty="0"/>
          </a:p>
          <a:p>
            <a:r>
              <a:rPr lang="en-US" dirty="0" smtClean="0"/>
              <a:t>Public health impact</a:t>
            </a:r>
          </a:p>
          <a:p>
            <a:pPr lvl="1"/>
            <a:r>
              <a:rPr lang="en-US" dirty="0" smtClean="0"/>
              <a:t>Make CDC published open data visible and useable in </a:t>
            </a:r>
            <a:r>
              <a:rPr lang="en-US" dirty="0" err="1" smtClean="0"/>
              <a:t>geoplatform</a:t>
            </a:r>
            <a:endParaRPr lang="en-US" dirty="0" smtClean="0"/>
          </a:p>
          <a:p>
            <a:pPr lvl="1"/>
            <a:r>
              <a:rPr lang="en-US" dirty="0" smtClean="0"/>
              <a:t>Combining data sets allows richer data analysis. E.g.</a:t>
            </a:r>
          </a:p>
          <a:p>
            <a:pPr lvl="2"/>
            <a:r>
              <a:rPr lang="en-US" dirty="0" smtClean="0"/>
              <a:t>CDC provides information about motor vehicle deaths</a:t>
            </a:r>
          </a:p>
          <a:p>
            <a:pPr lvl="2"/>
            <a:r>
              <a:rPr lang="en-US" dirty="0" err="1" smtClean="0"/>
              <a:t>Correllate</a:t>
            </a:r>
            <a:r>
              <a:rPr lang="en-US" dirty="0" smtClean="0"/>
              <a:t> with data on urbanization or </a:t>
            </a:r>
            <a:r>
              <a:rPr lang="en-US" dirty="0" err="1" smtClean="0"/>
              <a:t>transporation</a:t>
            </a:r>
            <a:r>
              <a:rPr lang="en-US" dirty="0" smtClean="0"/>
              <a:t> networks for other agencies </a:t>
            </a:r>
            <a:endParaRPr lang="en-US" dirty="0" smtClean="0"/>
          </a:p>
          <a:p>
            <a:r>
              <a:rPr lang="en-US" dirty="0" smtClean="0"/>
              <a:t>Community </a:t>
            </a:r>
          </a:p>
          <a:p>
            <a:pPr marL="457200" lvl="1" indent="0">
              <a:buNone/>
            </a:pPr>
            <a:r>
              <a:rPr lang="en-US" dirty="0" smtClean="0"/>
              <a:t>Communication with data.cdc.gov admin revealed </a:t>
            </a:r>
            <a:r>
              <a:rPr lang="en-US" b="1" dirty="0" smtClean="0"/>
              <a:t>bug in data.cdc.gov</a:t>
            </a:r>
          </a:p>
          <a:p>
            <a:pPr marL="457200" lvl="1" indent="0">
              <a:buNone/>
            </a:pPr>
            <a:r>
              <a:rPr lang="en-US" dirty="0" smtClean="0"/>
              <a:t>(Mismatch between URL Identifier used by </a:t>
            </a:r>
            <a:r>
              <a:rPr lang="en-US" dirty="0" err="1" smtClean="0"/>
              <a:t>Socrata</a:t>
            </a:r>
            <a:r>
              <a:rPr lang="en-US" dirty="0" smtClean="0"/>
              <a:t> and data.cdc.gov)</a:t>
            </a:r>
            <a:endParaRPr lang="en-US" dirty="0" smtClean="0"/>
          </a:p>
          <a:p>
            <a:r>
              <a:rPr lang="en-US" dirty="0" smtClean="0"/>
              <a:t>Release readiness</a:t>
            </a:r>
          </a:p>
          <a:p>
            <a:pPr lvl="1"/>
            <a:r>
              <a:rPr lang="en-US" dirty="0" smtClean="0"/>
              <a:t>Functionality tested </a:t>
            </a:r>
            <a:r>
              <a:rPr lang="en-US" dirty="0" smtClean="0"/>
              <a:t>on sample data </a:t>
            </a:r>
            <a:r>
              <a:rPr lang="en-US" dirty="0" smtClean="0"/>
              <a:t>sets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Resources</a:t>
            </a:r>
            <a:endParaRPr lang="en-US" sz="1800" dirty="0" smtClean="0"/>
          </a:p>
          <a:p>
            <a:pPr marL="457200" lvl="1" indent="0">
              <a:buNone/>
            </a:pPr>
            <a:r>
              <a:rPr lang="en-US" sz="2600" dirty="0" smtClean="0"/>
              <a:t>Application </a:t>
            </a:r>
            <a:r>
              <a:rPr lang="en-US" sz="2600" dirty="0"/>
              <a:t>(</a:t>
            </a:r>
            <a:r>
              <a:rPr lang="en-US" sz="2600" dirty="0" err="1"/>
              <a:t>cdc</a:t>
            </a:r>
            <a:r>
              <a:rPr lang="en-US" sz="2600" dirty="0"/>
              <a:t> </a:t>
            </a:r>
            <a:r>
              <a:rPr lang="en-US" sz="2600" dirty="0" smtClean="0"/>
              <a:t>intranet)</a:t>
            </a:r>
          </a:p>
          <a:p>
            <a:pPr marL="457200" lvl="1" indent="0">
              <a:buNone/>
            </a:pPr>
            <a:r>
              <a:rPr lang="en-US" sz="2600" dirty="0" smtClean="0">
                <a:hlinkClick r:id="rId2"/>
              </a:rPr>
              <a:t>http</a:t>
            </a:r>
            <a:r>
              <a:rPr lang="en-US" sz="2600" dirty="0">
                <a:hlinkClick r:id="rId2"/>
              </a:rPr>
              <a:t>://</a:t>
            </a:r>
            <a:r>
              <a:rPr lang="en-US" sz="2600" dirty="0" smtClean="0">
                <a:hlinkClick r:id="rId2"/>
              </a:rPr>
              <a:t>team9nodejs-ha-team9.services-dev.cdc.gov/</a:t>
            </a:r>
            <a:endParaRPr lang="en-US" sz="2600" dirty="0" smtClean="0"/>
          </a:p>
          <a:p>
            <a:pPr marL="457200" lvl="1" indent="0">
              <a:buNone/>
            </a:pPr>
            <a:r>
              <a:rPr lang="en-US" sz="2600" dirty="0" smtClean="0"/>
              <a:t>GIT </a:t>
            </a:r>
            <a:r>
              <a:rPr lang="en-US" sz="2600" dirty="0"/>
              <a:t>repository (</a:t>
            </a:r>
            <a:r>
              <a:rPr lang="en-US" sz="2600" dirty="0" err="1"/>
              <a:t>cdc</a:t>
            </a:r>
            <a:r>
              <a:rPr lang="en-US" sz="2600" dirty="0"/>
              <a:t> </a:t>
            </a:r>
            <a:r>
              <a:rPr lang="en-US" sz="2600" dirty="0" smtClean="0"/>
              <a:t>intranet)</a:t>
            </a:r>
          </a:p>
          <a:p>
            <a:pPr marL="457200" lvl="1" indent="0">
              <a:buNone/>
            </a:pPr>
            <a:r>
              <a:rPr lang="en-US" sz="2600" dirty="0" smtClean="0">
                <a:hlinkClick r:id="rId3"/>
              </a:rPr>
              <a:t>https</a:t>
            </a:r>
            <a:r>
              <a:rPr lang="en-US" sz="2600" dirty="0">
                <a:hlinkClick r:id="rId3"/>
              </a:rPr>
              <a:t>://</a:t>
            </a:r>
            <a:r>
              <a:rPr lang="en-US" sz="2600" dirty="0" smtClean="0">
                <a:hlinkClick r:id="rId3"/>
              </a:rPr>
              <a:t>git.cdc.gov/ocs4/GSV/</a:t>
            </a:r>
            <a:endParaRPr lang="en-US" sz="2600" dirty="0" smtClean="0"/>
          </a:p>
          <a:p>
            <a:pPr marL="457200" lvl="1" indent="0">
              <a:buNone/>
            </a:pPr>
            <a:endParaRPr lang="en-US" sz="2000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23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6" id="{3D04FB10-8870-F449-9E91-00E5CEDD5D0E}" vid="{160D1832-450F-5543-A4C3-54A291B862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HackathonTemplateStandard</Template>
  <TotalTime>295</TotalTime>
  <Words>433</Words>
  <Application>Microsoft Office PowerPoint</Application>
  <PresentationFormat>On-screen Show (4:3)</PresentationFormat>
  <Paragraphs>87</Paragraphs>
  <Slides>11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GSV - GeoSpatial Validator</vt:lpstr>
      <vt:lpstr>Context</vt:lpstr>
      <vt:lpstr>PowerPoint Presentation</vt:lpstr>
      <vt:lpstr>Problem Statement</vt:lpstr>
      <vt:lpstr>Example </vt:lpstr>
      <vt:lpstr>Goal and specific objectives</vt:lpstr>
      <vt:lpstr>Solution: approach and design</vt:lpstr>
      <vt:lpstr>Solution (1/3)</vt:lpstr>
      <vt:lpstr>About this solution</vt:lpstr>
      <vt:lpstr>Future work</vt:lpstr>
      <vt:lpstr>Thank you</vt:lpstr>
    </vt:vector>
  </TitlesOfParts>
  <Company>Centers for Disease Control and Prevention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9</dc:title>
  <dc:creator>Ussery, Gene (CDC/CGH/DGHT) (CTR)</dc:creator>
  <cp:lastModifiedBy>Manders, Eric-Jan (CDC/CGH/DGHT)</cp:lastModifiedBy>
  <cp:revision>23</cp:revision>
  <dcterms:created xsi:type="dcterms:W3CDTF">2018-10-04T13:04:28Z</dcterms:created>
  <dcterms:modified xsi:type="dcterms:W3CDTF">2018-10-04T18:54:33Z</dcterms:modified>
</cp:coreProperties>
</file>

<file path=docProps/thumbnail.jpeg>
</file>